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  <p:bold r:id="rId14"/>
    </p:embeddedFont>
    <p:embeddedFont>
      <p:font typeface="PT Sans Bold" panose="020B070302020302020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05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hyperlink" Target="WhatsApp%20Unknown%202025-01-07%20at%208.29.06%20PM.zip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Disease Prediction System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introduces the Smart Disease Prediction System. It is an AI-powered web application. The system predicts diseases based on user-entered symptoms.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230933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K.S. Sreeviddya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Addressing the Core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67498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needs timely and accurate disease detection.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308" y="367498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There is often a lack of immediate access to doctors.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82810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dependable tool is needed for symptom-based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81105"/>
            <a:ext cx="60557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Innovative Solution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8588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5144095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639633"/>
            <a:ext cx="21316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input symptoms in plain text.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518588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Disease Prediction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991582"/>
            <a:ext cx="21318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predicts potential diseases.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518588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Guidance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991582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also provides precautions and medications.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5185886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991582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diet and workout suggestions.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4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793" y="3568065"/>
            <a:ext cx="698825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Software Requirements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8793" y="4607123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5611" y="486394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75611" y="5348407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Streamlit framework.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2238" y="4607123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9056" y="486394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89056" y="5348407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Python programming language.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8793" y="6213515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5611" y="64703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75611" y="6954798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Utilizes pandas, numpy, sklearn, and pickle.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2238" y="6213515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89056" y="64703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Model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89056" y="6954798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Employs Support Vector Classifier (SVC).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129" y="228242"/>
            <a:ext cx="545996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 Overview</a:t>
            </a:r>
            <a:endParaRPr lang="en-US" sz="3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29D9A-3639-B039-F3B1-32804D526C59}"/>
              </a:ext>
            </a:extLst>
          </p:cNvPr>
          <p:cNvGrpSpPr/>
          <p:nvPr/>
        </p:nvGrpSpPr>
        <p:grpSpPr>
          <a:xfrm>
            <a:off x="526125" y="1169856"/>
            <a:ext cx="16641029" cy="6694176"/>
            <a:chOff x="837724" y="3523298"/>
            <a:chExt cx="12954952" cy="4021455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724" y="3523298"/>
              <a:ext cx="837724" cy="1005364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926788" y="3690818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User Input</a:t>
              </a:r>
              <a:endParaRPr lang="en-US" sz="15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926788" y="4037767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Users enter their symptoms.</a:t>
              </a:r>
              <a:endParaRPr lang="en-US" sz="13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724" y="4528661"/>
              <a:ext cx="837724" cy="1005364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926788" y="4696182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Preprocessing</a:t>
              </a:r>
              <a:endParaRPr lang="en-US" sz="15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926788" y="5043130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Data is vectorized for processing.</a:t>
              </a:r>
              <a:endParaRPr lang="en-US" sz="130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724" y="5534025"/>
              <a:ext cx="837724" cy="1005364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926788" y="5701546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Model Prediction</a:t>
              </a:r>
              <a:endParaRPr lang="en-US" sz="15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926788" y="6048494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ML model predicts the disease.</a:t>
              </a:r>
              <a:endParaRPr lang="en-US" sz="130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724" y="6539389"/>
              <a:ext cx="837724" cy="1005364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926788" y="6706910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Output Display</a:t>
              </a:r>
              <a:endParaRPr lang="en-US" sz="155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926788" y="7053858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Recommendations are displayed.</a:t>
              </a:r>
              <a:endParaRPr lang="en-US" sz="13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6CD22-8EC0-3A12-BC06-3EB232EF7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51" y="228242"/>
            <a:ext cx="5015941" cy="7760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186"/>
            <a:ext cx="6638211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Development Phases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299960" y="1792605"/>
            <a:ext cx="30480" cy="5708690"/>
          </a:xfrm>
          <a:prstGeom prst="roundRect">
            <a:avLst>
              <a:gd name="adj" fmla="val 1060251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57057" y="226194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7072848" y="203489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3098" y="2087106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703439" y="200798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Research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37724" y="245399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prediction needs were thoroughly studied.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7072" y="333898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018CE1"/>
          </a:solidFill>
          <a:ln/>
        </p:spPr>
      </p:sp>
      <p:sp>
        <p:nvSpPr>
          <p:cNvPr id="10" name="Shape 8"/>
          <p:cNvSpPr/>
          <p:nvPr/>
        </p:nvSpPr>
        <p:spPr>
          <a:xfrm>
            <a:off x="7072848" y="311193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3098" y="3164145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92358" y="308502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92358" y="353103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of symptoms and diseases was gathered.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457057" y="4308396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DA33B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2848" y="4081343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3098" y="4133552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703439" y="405443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837724" y="4500443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Trained the SVC classifier, Random Forest, etc. </a:t>
            </a:r>
            <a:r>
              <a:rPr lang="en-US" sz="16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model.s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7072" y="5277803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2D4D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2848" y="5050750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3098" y="5102959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92358" y="502384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Design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92358" y="5469850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user-friendly Streamlit application UI.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457057" y="624720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018CE1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2848" y="602015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3098" y="6072366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3703439" y="599324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837724" y="643925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Deployed to the Streamlit Cloud.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4290" y="140975"/>
            <a:ext cx="61182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Website Demonstration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96319" y="6713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brief video showcases the website's functionality and user interface. (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 action="ppaction://hlinkfile"/>
              </a:rPr>
              <a:t>https://medical-diagnosis-system-47h88dl4nmhyx4eejtkwtd.streamlit.app/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</a:t>
            </a:r>
            <a:endParaRPr lang="en-US" sz="1600" dirty="0"/>
          </a:p>
        </p:txBody>
      </p:sp>
      <p:pic>
        <p:nvPicPr>
          <p:cNvPr id="5" name="streamlit-medics-2025-03-24-20-03-90">
            <a:hlinkClick r:id="" action="ppaction://media"/>
            <a:extLst>
              <a:ext uri="{FF2B5EF4-FFF2-40B4-BE49-F238E27FC236}">
                <a16:creationId xmlns:a16="http://schemas.microsoft.com/office/drawing/2014/main" id="{4F248C34-5B52-47B5-D458-8827FB033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555" y="1263721"/>
            <a:ext cx="13723137" cy="6824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Voice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voice-based symptom input.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 prediction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 Language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multilingual support.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462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Acknowledgements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629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Smart Disease Prediction System bridges the gap between symptoms and advice.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982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is accessible, reliable, and scalable.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6504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time!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314</Words>
  <Application>Microsoft Office PowerPoint</Application>
  <PresentationFormat>Custom</PresentationFormat>
  <Paragraphs>75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PT Sans Bold</vt:lpstr>
      <vt:lpstr>Arial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Jyothi S</cp:lastModifiedBy>
  <cp:revision>3</cp:revision>
  <dcterms:created xsi:type="dcterms:W3CDTF">2025-03-24T15:13:13Z</dcterms:created>
  <dcterms:modified xsi:type="dcterms:W3CDTF">2025-03-24T16:06:53Z</dcterms:modified>
</cp:coreProperties>
</file>